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3167062"/>
            <a:ext cx="63341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52537"/>
            <a:ext cx="1146810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645024"/>
            <a:ext cx="559117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13285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1182" y="216758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42529" y="4575114"/>
            <a:ext cx="4698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85937"/>
            <a:ext cx="111633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05068"/>
            <a:ext cx="2016224" cy="1896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63691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3049" y="3405068"/>
            <a:ext cx="2016224" cy="1896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5177" y="263691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651" y="3405068"/>
            <a:ext cx="2016224" cy="1896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45779" y="263691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36851" y="3405068"/>
            <a:ext cx="2016224" cy="1896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88979" y="263691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157412"/>
            <a:ext cx="101155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212975"/>
            <a:ext cx="288032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4931" y="3178251"/>
            <a:ext cx="288032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1898" y="3212975"/>
            <a:ext cx="288032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7574" y="4104225"/>
            <a:ext cx="288032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6506" y="4115799"/>
            <a:ext cx="288032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440" y="4081075"/>
            <a:ext cx="288032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57325"/>
            <a:ext cx="106394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352675"/>
            <a:ext cx="1762125" cy="215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2218" y="2352675"/>
            <a:ext cx="1971675" cy="2381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6022" y="2457450"/>
            <a:ext cx="2028825" cy="2276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2344" y="2486025"/>
            <a:ext cx="2028825" cy="2114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62560" y="4887279"/>
            <a:ext cx="3593880" cy="741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